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73" r:id="rId7"/>
    <p:sldId id="27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5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2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1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9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8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0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7AC24-9F40-4B21-9231-44F8176EDDD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3962-1AE2-4BE0-8DD5-5D78ACC0A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8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" y="215900"/>
            <a:ext cx="11808178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8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843"/>
            <a:ext cx="11582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125896"/>
            <a:ext cx="11296741" cy="63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782"/>
            <a:ext cx="10966174" cy="61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6" y="273326"/>
            <a:ext cx="11706087" cy="65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6" y="0"/>
            <a:ext cx="11994444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8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8956"/>
          <a:stretch/>
        </p:blipFill>
        <p:spPr>
          <a:xfrm>
            <a:off x="242590" y="-23812"/>
            <a:ext cx="9915201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0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9" y="0"/>
            <a:ext cx="11519182" cy="64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8017" cy="69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0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" y="365125"/>
            <a:ext cx="11184834" cy="62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3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218660"/>
            <a:ext cx="11423374" cy="64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2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442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743450" y="3724275"/>
            <a:ext cx="1209675" cy="419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915400" y="3571875"/>
            <a:ext cx="1657350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5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504950" y="4876800"/>
            <a:ext cx="2562225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5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" y="365125"/>
            <a:ext cx="11940209" cy="67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0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5" y="332961"/>
            <a:ext cx="11600069" cy="65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Сахарова Ирина Сергеевна</dc:creator>
  <cp:lastModifiedBy>Secretar3</cp:lastModifiedBy>
  <cp:revision>9</cp:revision>
  <dcterms:created xsi:type="dcterms:W3CDTF">2024-08-26T11:00:53Z</dcterms:created>
  <dcterms:modified xsi:type="dcterms:W3CDTF">2024-08-28T07:13:19Z</dcterms:modified>
</cp:coreProperties>
</file>